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36004500"/>
  <p:notesSz cx="6858000" cy="9144000"/>
  <p:defaultTextStyle>
    <a:defPPr>
      <a:defRPr lang="it-IT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2187"/>
    <a:srgbClr val="2C7FC2"/>
    <a:srgbClr val="87B0DC"/>
    <a:srgbClr val="5E81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Objects="1" showGuides="1">
      <p:cViewPr>
        <p:scale>
          <a:sx n="50" d="100"/>
          <a:sy n="50" d="100"/>
        </p:scale>
        <p:origin x="744" y="36"/>
      </p:cViewPr>
      <p:guideLst>
        <p:guide orient="horz" pos="11340"/>
        <p:guide pos="7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ttore 1 9"/>
          <p:cNvCxnSpPr/>
          <p:nvPr userDrawn="1"/>
        </p:nvCxnSpPr>
        <p:spPr>
          <a:xfrm>
            <a:off x="0" y="3456634"/>
            <a:ext cx="25200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egnaposto testo 13"/>
          <p:cNvSpPr>
            <a:spLocks noGrp="1"/>
          </p:cNvSpPr>
          <p:nvPr>
            <p:ph type="body" sz="quarter" idx="14" hasCustomPrompt="1"/>
          </p:nvPr>
        </p:nvSpPr>
        <p:spPr>
          <a:xfrm>
            <a:off x="14294047" y="1080369"/>
            <a:ext cx="2556000" cy="467631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spcBef>
                <a:spcPts val="0"/>
              </a:spcBef>
              <a:buNone/>
              <a:defRPr sz="3400" b="1" i="0" cap="all" spc="200" baseline="0">
                <a:solidFill>
                  <a:srgbClr val="2C7FC2"/>
                </a:solidFill>
              </a:defRPr>
            </a:lvl1pPr>
          </a:lstStyle>
          <a:p>
            <a:pPr lvl="0"/>
            <a:r>
              <a:rPr lang="it-IT" dirty="0"/>
              <a:t>000000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5" hasCustomPrompt="1"/>
          </p:nvPr>
        </p:nvSpPr>
        <p:spPr>
          <a:xfrm>
            <a:off x="720725" y="1548064"/>
            <a:ext cx="12959275" cy="1259936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ts val="5000"/>
              </a:lnSpc>
              <a:spcBef>
                <a:spcPts val="0"/>
              </a:spcBef>
              <a:buNone/>
              <a:defRPr sz="5000" b="1" i="0" cap="all" spc="200" baseline="0">
                <a:solidFill>
                  <a:srgbClr val="2C7FC2"/>
                </a:solidFill>
                <a:latin typeface="+mj-lt"/>
              </a:defRPr>
            </a:lvl1pPr>
          </a:lstStyle>
          <a:p>
            <a:pPr lvl="0"/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17" name="Titolo 16"/>
          <p:cNvSpPr>
            <a:spLocks noGrp="1" noChangeAspect="1"/>
          </p:cNvSpPr>
          <p:nvPr>
            <p:ph type="title" hasCustomPrompt="1"/>
          </p:nvPr>
        </p:nvSpPr>
        <p:spPr>
          <a:xfrm>
            <a:off x="720000" y="540000"/>
            <a:ext cx="12960000" cy="1008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8000" b="1" i="0" baseline="0">
                <a:solidFill>
                  <a:srgbClr val="802187"/>
                </a:solidFill>
              </a:defRPr>
            </a:lvl1pPr>
          </a:lstStyle>
          <a:p>
            <a:r>
              <a:rPr lang="it-IT" dirty="0"/>
              <a:t>Title</a:t>
            </a:r>
          </a:p>
        </p:txBody>
      </p:sp>
      <p:sp>
        <p:nvSpPr>
          <p:cNvPr id="19" name="Segnaposto testo 18"/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14255750" y="1800000"/>
            <a:ext cx="10223500" cy="1008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4000" b="1" spc="200" baseline="0"/>
            </a:lvl1pPr>
          </a:lstStyle>
          <a:p>
            <a:pPr lvl="0"/>
            <a:r>
              <a:rPr lang="it-IT" dirty="0" err="1"/>
              <a:t>Speakers</a:t>
            </a:r>
            <a:endParaRPr lang="it-IT" dirty="0"/>
          </a:p>
        </p:txBody>
      </p:sp>
      <p:sp>
        <p:nvSpPr>
          <p:cNvPr id="23" name="Segnaposto testo 22"/>
          <p:cNvSpPr>
            <a:spLocks noGrp="1"/>
          </p:cNvSpPr>
          <p:nvPr>
            <p:ph type="body" sz="quarter" idx="18"/>
          </p:nvPr>
        </p:nvSpPr>
        <p:spPr>
          <a:xfrm>
            <a:off x="722312" y="3924300"/>
            <a:ext cx="23758525" cy="30567782"/>
          </a:xfrm>
          <a:prstGeom prst="rect">
            <a:avLst/>
          </a:prstGeom>
        </p:spPr>
        <p:txBody>
          <a:bodyPr/>
          <a:lstStyle>
            <a:lvl1pPr>
              <a:defRPr sz="9600"/>
            </a:lvl1pPr>
            <a:lvl2pPr>
              <a:defRPr sz="8800"/>
            </a:lvl2pPr>
            <a:lvl3pPr>
              <a:defRPr sz="7200"/>
            </a:lvl3pPr>
            <a:lvl4pPr>
              <a:defRPr sz="6000"/>
            </a:lvl4pPr>
            <a:lvl5pPr>
              <a:defRPr sz="54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it-IT" dirty="0"/>
          </a:p>
        </p:txBody>
      </p:sp>
      <p:sp>
        <p:nvSpPr>
          <p:cNvPr id="11" name="CasellaDiTesto 10"/>
          <p:cNvSpPr txBox="1"/>
          <p:nvPr userDrawn="1"/>
        </p:nvSpPr>
        <p:spPr>
          <a:xfrm>
            <a:off x="14255750" y="392809"/>
            <a:ext cx="2556250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it-IT" sz="4000" b="1" baseline="0" dirty="0">
                <a:solidFill>
                  <a:srgbClr val="2C7FC2"/>
                </a:solidFill>
              </a:rPr>
              <a:t>POSTER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F8DF2A5-0B0E-84E8-CBA7-FAFFA7D39A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"/>
            <a:ext cx="25203150" cy="126013"/>
          </a:xfrm>
          <a:prstGeom prst="rect">
            <a:avLst/>
          </a:prstGeom>
        </p:spPr>
      </p:pic>
      <p:pic>
        <p:nvPicPr>
          <p:cNvPr id="5" name="Grafik 4" descr="Ein Bild, das Text, Screenshot, Grafikdesign, Grafiken enthält.&#10;&#10;Automatisch generierte Beschreibung">
            <a:extLst>
              <a:ext uri="{FF2B5EF4-FFF2-40B4-BE49-F238E27FC236}">
                <a16:creationId xmlns:a16="http://schemas.microsoft.com/office/drawing/2014/main" id="{19B9D309-5E70-9F9A-DE4E-23447EECA0B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0245" y="174566"/>
            <a:ext cx="3260592" cy="1553876"/>
          </a:xfrm>
          <a:prstGeom prst="rect">
            <a:avLst/>
          </a:prstGeom>
        </p:spPr>
      </p:pic>
      <p:sp>
        <p:nvSpPr>
          <p:cNvPr id="13" name="Segnaposto immagine 37">
            <a:extLst>
              <a:ext uri="{FF2B5EF4-FFF2-40B4-BE49-F238E27FC236}">
                <a16:creationId xmlns:a16="http://schemas.microsoft.com/office/drawing/2014/main" id="{96DAD1C0-CB49-40F9-36A5-03A639AA832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489196" y="392808"/>
            <a:ext cx="3260592" cy="1155256"/>
          </a:xfrm>
          <a:prstGeom prst="rect">
            <a:avLst/>
          </a:prstGeom>
        </p:spPr>
        <p:txBody>
          <a:bodyPr wrap="square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/>
            </a:lvl1pPr>
          </a:lstStyle>
          <a:p>
            <a:r>
              <a:rPr lang="it-IT" dirty="0"/>
              <a:t>University or Company Logo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2601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7C1F5-5F0D-4C72-B03F-C7F53A547C27}" type="datetimeFigureOut">
              <a:rPr lang="it-IT" smtClean="0"/>
              <a:pPr/>
              <a:t>10/05/2024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8611076" y="33370840"/>
            <a:ext cx="7980998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80622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2DC7E-5FEE-4F75-AF55-70DDD2C98391}" type="slidenum">
              <a:rPr lang="it-IT" smtClean="0"/>
              <a:pPr/>
              <a:t>‹Nr.›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Segnaposto testo 10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2" name="Segnaposto immagine 7">
            <a:extLst>
              <a:ext uri="{FF2B5EF4-FFF2-40B4-BE49-F238E27FC236}">
                <a16:creationId xmlns:a16="http://schemas.microsoft.com/office/drawing/2014/main" id="{ABB5E55D-2AB7-FB94-3BF1-5C164DC2C2E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464094" y="473896"/>
            <a:ext cx="3274385" cy="1074168"/>
          </a:xfrm>
        </p:spPr>
        <p:txBody>
          <a:bodyPr/>
          <a:lstStyle/>
          <a:p>
            <a:endParaRPr lang="de-A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ster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B9C"/>
      </a:accent1>
      <a:accent2>
        <a:srgbClr val="E9563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ECFG15 Abstract - Poster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Franklin Gothic Book</vt:lpstr>
      <vt:lpstr>Poster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Anna-Theresa Faik</dc:creator>
  <cp:lastModifiedBy>Anna-Theresa Faik</cp:lastModifiedBy>
  <cp:revision>4</cp:revision>
  <dcterms:created xsi:type="dcterms:W3CDTF">2023-01-30T11:38:15Z</dcterms:created>
  <dcterms:modified xsi:type="dcterms:W3CDTF">2024-05-10T07:50:56Z</dcterms:modified>
</cp:coreProperties>
</file>